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7" r:id="rId3"/>
    <p:sldId id="270" r:id="rId4"/>
    <p:sldId id="271" r:id="rId5"/>
  </p:sldIdLst>
  <p:sldSz cx="9144000" cy="6858000" type="screen4x3"/>
  <p:notesSz cx="6802438" cy="993457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E955"/>
    <a:srgbClr val="90F52B"/>
    <a:srgbClr val="ABEF31"/>
    <a:srgbClr val="00D25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90" d="100"/>
          <a:sy n="90" d="100"/>
        </p:scale>
        <p:origin x="-714" y="70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3141" y="0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BD488-8D7D-47DA-98F7-71ABD400477C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4" y="4718923"/>
            <a:ext cx="5441950" cy="44705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3141" y="9436122"/>
            <a:ext cx="2947723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A07FE-1014-462B-8F0F-223713F47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4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EE392-E914-42AB-A2F8-36D895886E88}" type="datetimeFigureOut">
              <a:rPr lang="da-DK" smtClean="0"/>
              <a:pPr/>
              <a:t>25-03-2014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D4C2-141E-4BAD-AF5B-B83E9AA4F1AF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ktangel 72"/>
          <p:cNvSpPr/>
          <p:nvPr/>
        </p:nvSpPr>
        <p:spPr>
          <a:xfrm rot="10800000" flipV="1">
            <a:off x="-1587" y="-1"/>
            <a:ext cx="9144000" cy="4688733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75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31000">
                <a:srgbClr val="E6E6E6">
                  <a:tint val="50000"/>
                  <a:shade val="100000"/>
                  <a:satMod val="350000"/>
                </a:srgbClr>
              </a:gs>
              <a:gs pos="52000">
                <a:srgbClr val="E6E6E6">
                  <a:tint val="50000"/>
                  <a:shade val="100000"/>
                  <a:satMod val="350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Pentagon 71"/>
          <p:cNvSpPr/>
          <p:nvPr/>
        </p:nvSpPr>
        <p:spPr>
          <a:xfrm>
            <a:off x="269136" y="4714669"/>
            <a:ext cx="8589523" cy="2653186"/>
          </a:xfrm>
          <a:prstGeom prst="homePlate">
            <a:avLst>
              <a:gd name="adj" fmla="val 31841"/>
            </a:avLst>
          </a:prstGeom>
          <a:gradFill flip="none" rotWithShape="1">
            <a:gsLst>
              <a:gs pos="0">
                <a:srgbClr val="020000">
                  <a:alpha val="11000"/>
                </a:srgbClr>
              </a:gs>
              <a:gs pos="60000">
                <a:srgbClr val="FFFFFF">
                  <a:alpha val="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noProof="1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Tekstboks 32"/>
          <p:cNvSpPr txBox="1"/>
          <p:nvPr/>
        </p:nvSpPr>
        <p:spPr>
          <a:xfrm>
            <a:off x="155643" y="1488325"/>
            <a:ext cx="3958520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4000" b="1" dirty="0" smtClean="0">
                <a:gradFill flip="none" rotWithShape="1">
                  <a:gsLst>
                    <a:gs pos="0">
                      <a:srgbClr val="002060"/>
                    </a:gs>
                    <a:gs pos="50000">
                      <a:srgbClr val="0070C0"/>
                    </a:gs>
                  </a:gsLst>
                  <a:lin ang="13500000" scaled="1"/>
                  <a:tileRect/>
                </a:gradFill>
              </a:rPr>
              <a:t>MAC –APRIL 2014</a:t>
            </a:r>
            <a:endParaRPr lang="da-DK" sz="4000" b="1" dirty="0">
              <a:gradFill flip="none" rotWithShape="1">
                <a:gsLst>
                  <a:gs pos="0">
                    <a:srgbClr val="002060"/>
                  </a:gs>
                  <a:gs pos="50000">
                    <a:srgbClr val="0070C0"/>
                  </a:gs>
                </a:gsLst>
                <a:lin ang="13500000" scaled="1"/>
                <a:tileRect/>
              </a:gradFill>
            </a:endParaRPr>
          </a:p>
        </p:txBody>
      </p:sp>
      <p:grpSp>
        <p:nvGrpSpPr>
          <p:cNvPr id="41" name="Gruppe 40"/>
          <p:cNvGrpSpPr/>
          <p:nvPr/>
        </p:nvGrpSpPr>
        <p:grpSpPr>
          <a:xfrm>
            <a:off x="246317" y="2033078"/>
            <a:ext cx="8596130" cy="2653186"/>
            <a:chOff x="236589" y="2110902"/>
            <a:chExt cx="8596130" cy="2653186"/>
          </a:xfrm>
        </p:grpSpPr>
        <p:sp>
          <p:nvSpPr>
            <p:cNvPr id="5" name="Pentagon 4"/>
            <p:cNvSpPr/>
            <p:nvPr/>
          </p:nvSpPr>
          <p:spPr>
            <a:xfrm>
              <a:off x="243196" y="2110902"/>
              <a:ext cx="8589523" cy="2653186"/>
            </a:xfrm>
            <a:prstGeom prst="homePlate">
              <a:avLst>
                <a:gd name="adj" fmla="val 31841"/>
              </a:avLst>
            </a:prstGeom>
            <a:gradFill rotWithShape="1">
              <a:gsLst>
                <a:gs pos="0">
                  <a:srgbClr val="E6E6E6"/>
                </a:gs>
                <a:gs pos="100000">
                  <a:sysClr val="window" lastClr="FFFFFF"/>
                </a:gs>
              </a:gsLst>
              <a:lin ang="16200000"/>
            </a:gradFill>
            <a:ln w="9525">
              <a:solidFill>
                <a:srgbClr val="E1E1E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kern="0">
                <a:solidFill>
                  <a:srgbClr val="FFFFFF"/>
                </a:solidFill>
                <a:latin typeface="Arial Narrow" pitchFamily="-97" charset="0"/>
              </a:endParaRPr>
            </a:p>
          </p:txBody>
        </p:sp>
        <p:sp>
          <p:nvSpPr>
            <p:cNvPr id="14" name="Rektangel 13"/>
            <p:cNvSpPr/>
            <p:nvPr/>
          </p:nvSpPr>
          <p:spPr>
            <a:xfrm>
              <a:off x="236589" y="2122557"/>
              <a:ext cx="7749820" cy="357997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100000">
                  <a:srgbClr val="002060"/>
                </a:gs>
              </a:gsLst>
              <a:lin ang="5400000" scaled="1"/>
              <a:tileRect/>
            </a:gradFill>
            <a:ln w="3175" cap="flat" cmpd="sng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da-DK" ker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endParaRPr>
            </a:p>
          </p:txBody>
        </p:sp>
        <p:grpSp>
          <p:nvGrpSpPr>
            <p:cNvPr id="29" name="Gruppe 28"/>
            <p:cNvGrpSpPr/>
            <p:nvPr/>
          </p:nvGrpSpPr>
          <p:grpSpPr>
            <a:xfrm>
              <a:off x="872248" y="2130354"/>
              <a:ext cx="7114162" cy="2633734"/>
              <a:chOff x="872248" y="2130354"/>
              <a:chExt cx="7114162" cy="2422187"/>
            </a:xfrm>
          </p:grpSpPr>
          <p:cxnSp>
            <p:nvCxnSpPr>
              <p:cNvPr id="16" name="Lige forbindelse 15"/>
              <p:cNvCxnSpPr/>
              <p:nvPr/>
            </p:nvCxnSpPr>
            <p:spPr>
              <a:xfrm rot="5400000">
                <a:off x="310991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Lige forbindelse 17"/>
              <p:cNvCxnSpPr/>
              <p:nvPr/>
            </p:nvCxnSpPr>
            <p:spPr>
              <a:xfrm rot="5400000">
                <a:off x="-333982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Lige forbindelse 18"/>
              <p:cNvCxnSpPr/>
              <p:nvPr/>
            </p:nvCxnSpPr>
            <p:spPr>
              <a:xfrm rot="5400000">
                <a:off x="1600937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Lige forbindelse 19"/>
              <p:cNvCxnSpPr/>
              <p:nvPr/>
            </p:nvCxnSpPr>
            <p:spPr>
              <a:xfrm rot="5400000">
                <a:off x="955964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Lige forbindelse 20"/>
              <p:cNvCxnSpPr/>
              <p:nvPr/>
            </p:nvCxnSpPr>
            <p:spPr>
              <a:xfrm rot="5400000">
                <a:off x="2890883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Lige forbindelse 21"/>
              <p:cNvCxnSpPr/>
              <p:nvPr/>
            </p:nvCxnSpPr>
            <p:spPr>
              <a:xfrm rot="5400000">
                <a:off x="2245910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Lige forbindelse 22"/>
              <p:cNvCxnSpPr/>
              <p:nvPr/>
            </p:nvCxnSpPr>
            <p:spPr>
              <a:xfrm rot="5400000">
                <a:off x="4180829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Lige forbindelse 23"/>
              <p:cNvCxnSpPr/>
              <p:nvPr/>
            </p:nvCxnSpPr>
            <p:spPr>
              <a:xfrm rot="5400000">
                <a:off x="3535856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Lige forbindelse 24"/>
              <p:cNvCxnSpPr/>
              <p:nvPr/>
            </p:nvCxnSpPr>
            <p:spPr>
              <a:xfrm rot="5400000">
                <a:off x="5470775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Lige forbindelse 25"/>
              <p:cNvCxnSpPr/>
              <p:nvPr/>
            </p:nvCxnSpPr>
            <p:spPr>
              <a:xfrm rot="5400000">
                <a:off x="4825802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Lige forbindelse 26"/>
              <p:cNvCxnSpPr/>
              <p:nvPr/>
            </p:nvCxnSpPr>
            <p:spPr>
              <a:xfrm rot="5400000">
                <a:off x="6770452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Lige forbindelse 27"/>
              <p:cNvCxnSpPr/>
              <p:nvPr/>
            </p:nvCxnSpPr>
            <p:spPr>
              <a:xfrm rot="5400000">
                <a:off x="6115748" y="3336584"/>
                <a:ext cx="2422187" cy="972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Pentagon 30"/>
          <p:cNvSpPr/>
          <p:nvPr/>
        </p:nvSpPr>
        <p:spPr>
          <a:xfrm>
            <a:off x="259409" y="2445361"/>
            <a:ext cx="2493518" cy="482662"/>
          </a:xfrm>
          <a:prstGeom prst="homePlate">
            <a:avLst>
              <a:gd name="adj" fmla="val 35141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da-DK" kern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34" name="Tekstboks 33"/>
          <p:cNvSpPr txBox="1"/>
          <p:nvPr/>
        </p:nvSpPr>
        <p:spPr>
          <a:xfrm>
            <a:off x="544747" y="2544426"/>
            <a:ext cx="1428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Pentaksiran Sekolah</a:t>
            </a:r>
            <a:endParaRPr lang="da-DK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Pentagon 34"/>
          <p:cNvSpPr/>
          <p:nvPr/>
        </p:nvSpPr>
        <p:spPr>
          <a:xfrm>
            <a:off x="2211426" y="2996596"/>
            <a:ext cx="1806098" cy="482662"/>
          </a:xfrm>
          <a:prstGeom prst="homePlate">
            <a:avLst>
              <a:gd name="adj" fmla="val 35141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da-DK" kern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36" name="Tekstboks 35"/>
          <p:cNvSpPr txBox="1"/>
          <p:nvPr/>
        </p:nvSpPr>
        <p:spPr>
          <a:xfrm>
            <a:off x="2253571" y="3095661"/>
            <a:ext cx="545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PAJSK</a:t>
            </a:r>
            <a:endParaRPr lang="da-DK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Pentagon 36"/>
          <p:cNvSpPr/>
          <p:nvPr/>
        </p:nvSpPr>
        <p:spPr>
          <a:xfrm>
            <a:off x="3476023" y="3551070"/>
            <a:ext cx="2428668" cy="482662"/>
          </a:xfrm>
          <a:prstGeom prst="homePlate">
            <a:avLst>
              <a:gd name="adj" fmla="val 35141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da-DK" kern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38" name="Tekstboks 37"/>
          <p:cNvSpPr txBox="1"/>
          <p:nvPr/>
        </p:nvSpPr>
        <p:spPr>
          <a:xfrm>
            <a:off x="3751633" y="3650135"/>
            <a:ext cx="167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Pentaksiran Psikometrik</a:t>
            </a:r>
            <a:endParaRPr lang="da-DK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Pentagon 38"/>
          <p:cNvSpPr/>
          <p:nvPr/>
        </p:nvSpPr>
        <p:spPr>
          <a:xfrm>
            <a:off x="5622587" y="4102307"/>
            <a:ext cx="2195210" cy="482662"/>
          </a:xfrm>
          <a:prstGeom prst="homePlate">
            <a:avLst>
              <a:gd name="adj" fmla="val 35141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  <a:tileRect/>
          </a:gradFill>
          <a:ln w="3175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da-DK" kern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sp>
        <p:nvSpPr>
          <p:cNvPr id="40" name="Tekstboks 39"/>
          <p:cNvSpPr txBox="1"/>
          <p:nvPr/>
        </p:nvSpPr>
        <p:spPr>
          <a:xfrm>
            <a:off x="5839828" y="4201372"/>
            <a:ext cx="1289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Pentaksiran Pusat</a:t>
            </a:r>
            <a:endParaRPr lang="da-DK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gray">
          <a:xfrm>
            <a:off x="259972" y="4797794"/>
            <a:ext cx="8828088" cy="91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lvl="0">
              <a:defRPr/>
            </a:pPr>
            <a:r>
              <a:rPr lang="de-DE" sz="3200" b="1" kern="0" dirty="0" smtClean="0">
                <a:solidFill>
                  <a:sysClr val="windowText" lastClr="000000"/>
                </a:solidFill>
              </a:rPr>
              <a:t>PENATARAN PENAMBAHBAIKAN </a:t>
            </a:r>
          </a:p>
          <a:p>
            <a:pPr lvl="0">
              <a:defRPr/>
            </a:pPr>
            <a:r>
              <a:rPr lang="de-DE" sz="3200" b="1" kern="0" dirty="0" smtClean="0">
                <a:solidFill>
                  <a:sysClr val="windowText" lastClr="000000"/>
                </a:solidFill>
              </a:rPr>
              <a:t>PENTAKSIRAN BERASASKAN SEKOLAH (PBS)</a:t>
            </a:r>
          </a:p>
        </p:txBody>
      </p:sp>
      <p:sp>
        <p:nvSpPr>
          <p:cNvPr id="44" name="Tekstboks 43"/>
          <p:cNvSpPr txBox="1"/>
          <p:nvPr/>
        </p:nvSpPr>
        <p:spPr>
          <a:xfrm>
            <a:off x="7438943" y="2047402"/>
            <a:ext cx="460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Dec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45" name="Tekstboks 44"/>
          <p:cNvSpPr txBox="1"/>
          <p:nvPr/>
        </p:nvSpPr>
        <p:spPr>
          <a:xfrm>
            <a:off x="6164623" y="2047402"/>
            <a:ext cx="439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Oct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46" name="Tekstboks 45"/>
          <p:cNvSpPr txBox="1"/>
          <p:nvPr/>
        </p:nvSpPr>
        <p:spPr>
          <a:xfrm>
            <a:off x="5508007" y="2047402"/>
            <a:ext cx="450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Sep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47" name="Tekstboks 46"/>
          <p:cNvSpPr txBox="1"/>
          <p:nvPr/>
        </p:nvSpPr>
        <p:spPr>
          <a:xfrm>
            <a:off x="4858147" y="2047402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Aug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48" name="Tekstboks 47"/>
          <p:cNvSpPr txBox="1"/>
          <p:nvPr/>
        </p:nvSpPr>
        <p:spPr>
          <a:xfrm>
            <a:off x="4211259" y="2047402"/>
            <a:ext cx="460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July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49" name="Tekstboks 48"/>
          <p:cNvSpPr txBox="1"/>
          <p:nvPr/>
        </p:nvSpPr>
        <p:spPr>
          <a:xfrm>
            <a:off x="3526271" y="2047402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June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0" name="Tekstboks 49"/>
          <p:cNvSpPr txBox="1"/>
          <p:nvPr/>
        </p:nvSpPr>
        <p:spPr>
          <a:xfrm>
            <a:off x="2265463" y="2047402"/>
            <a:ext cx="529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April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1" name="Tekstboks 50"/>
          <p:cNvSpPr txBox="1"/>
          <p:nvPr/>
        </p:nvSpPr>
        <p:spPr>
          <a:xfrm>
            <a:off x="1525891" y="2047402"/>
            <a:ext cx="6549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March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2" name="Tekstboks 51"/>
          <p:cNvSpPr txBox="1"/>
          <p:nvPr/>
        </p:nvSpPr>
        <p:spPr>
          <a:xfrm>
            <a:off x="973847" y="2047402"/>
            <a:ext cx="448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Feb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3" name="Tekstboks 52"/>
          <p:cNvSpPr txBox="1"/>
          <p:nvPr/>
        </p:nvSpPr>
        <p:spPr>
          <a:xfrm>
            <a:off x="329931" y="2047402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Jan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4" name="Tekstboks 53"/>
          <p:cNvSpPr txBox="1"/>
          <p:nvPr/>
        </p:nvSpPr>
        <p:spPr>
          <a:xfrm>
            <a:off x="2908567" y="2047402"/>
            <a:ext cx="503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May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5" name="Tekstboks 54"/>
          <p:cNvSpPr txBox="1"/>
          <p:nvPr/>
        </p:nvSpPr>
        <p:spPr>
          <a:xfrm>
            <a:off x="6785299" y="2047402"/>
            <a:ext cx="4756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Nov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90" name="Rektangel 89"/>
          <p:cNvSpPr/>
          <p:nvPr/>
        </p:nvSpPr>
        <p:spPr bwMode="auto">
          <a:xfrm>
            <a:off x="6484652" y="6368824"/>
            <a:ext cx="2428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0" cap="none" spc="0" normalizeH="0" baseline="0" noProof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j-lt"/>
                <a:cs typeface="Arial" charset="0"/>
              </a:rPr>
              <a:t>MAC 2014</a:t>
            </a:r>
          </a:p>
        </p:txBody>
      </p:sp>
      <p:pic>
        <p:nvPicPr>
          <p:cNvPr id="57" name="Picture 2" descr="http://www.moe.gov.my/cms/upload_files/images/UKK/11%20Nov%202013/LOGO%20KPM%202013%20-%201.pn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00" t="34005" r="8308" b="32998"/>
          <a:stretch/>
        </p:blipFill>
        <p:spPr bwMode="auto">
          <a:xfrm>
            <a:off x="6247607" y="-1"/>
            <a:ext cx="2843053" cy="81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643" y="6344394"/>
            <a:ext cx="2978915" cy="513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ktangel 72"/>
          <p:cNvSpPr/>
          <p:nvPr/>
        </p:nvSpPr>
        <p:spPr>
          <a:xfrm rot="10800000" flipV="1">
            <a:off x="0" y="-55300"/>
            <a:ext cx="9144000" cy="4688733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75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31000">
                <a:srgbClr val="E6E6E6">
                  <a:tint val="50000"/>
                  <a:shade val="100000"/>
                  <a:satMod val="350000"/>
                </a:srgbClr>
              </a:gs>
              <a:gs pos="52000">
                <a:srgbClr val="E6E6E6">
                  <a:tint val="50000"/>
                  <a:shade val="100000"/>
                  <a:satMod val="350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Pentagon 71"/>
          <p:cNvSpPr/>
          <p:nvPr/>
        </p:nvSpPr>
        <p:spPr>
          <a:xfrm>
            <a:off x="269136" y="5123230"/>
            <a:ext cx="8589523" cy="2653186"/>
          </a:xfrm>
          <a:prstGeom prst="homePlate">
            <a:avLst>
              <a:gd name="adj" fmla="val 31841"/>
            </a:avLst>
          </a:prstGeom>
          <a:gradFill flip="none" rotWithShape="1">
            <a:gsLst>
              <a:gs pos="0">
                <a:srgbClr val="020000">
                  <a:alpha val="11000"/>
                </a:srgbClr>
              </a:gs>
              <a:gs pos="60000">
                <a:srgbClr val="FFFFFF">
                  <a:alpha val="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noProof="1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52924" y="2033077"/>
            <a:ext cx="8589523" cy="3377123"/>
          </a:xfrm>
          <a:prstGeom prst="homePlate">
            <a:avLst>
              <a:gd name="adj" fmla="val 27124"/>
            </a:avLst>
          </a:prstGeom>
          <a:solidFill>
            <a:schemeClr val="bg1"/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3" name="Gruppe 28"/>
          <p:cNvGrpSpPr/>
          <p:nvPr/>
        </p:nvGrpSpPr>
        <p:grpSpPr>
          <a:xfrm>
            <a:off x="2818122" y="2056162"/>
            <a:ext cx="5144791" cy="3012355"/>
            <a:chOff x="1511882" y="2130354"/>
            <a:chExt cx="2594959" cy="2422187"/>
          </a:xfrm>
          <a:solidFill>
            <a:schemeClr val="bg1"/>
          </a:solidFill>
        </p:grpSpPr>
        <p:cxnSp>
          <p:nvCxnSpPr>
            <p:cNvPr id="18" name="Lige forbindelse 17"/>
            <p:cNvCxnSpPr/>
            <p:nvPr/>
          </p:nvCxnSpPr>
          <p:spPr>
            <a:xfrm rot="5400000">
              <a:off x="305652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Lige forbindelse 19"/>
            <p:cNvCxnSpPr/>
            <p:nvPr/>
          </p:nvCxnSpPr>
          <p:spPr>
            <a:xfrm rot="5400000">
              <a:off x="1609906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Lige forbindelse 20"/>
            <p:cNvCxnSpPr/>
            <p:nvPr/>
          </p:nvCxnSpPr>
          <p:spPr>
            <a:xfrm rot="5400000">
              <a:off x="2890883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5598955" y="2716757"/>
            <a:ext cx="2265178" cy="420666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600" kern="0" dirty="0" smtClean="0">
                <a:solidFill>
                  <a:sysClr val="window" lastClr="FFFFFF"/>
                </a:solidFill>
                <a:latin typeface="Calibri"/>
              </a:rPr>
              <a:t>Pelaksanaan PT3</a:t>
            </a:r>
            <a:endParaRPr lang="da-DK" sz="1600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4" name="Tekstboks 33"/>
          <p:cNvSpPr txBox="1"/>
          <p:nvPr/>
        </p:nvSpPr>
        <p:spPr>
          <a:xfrm>
            <a:off x="6336849" y="1034991"/>
            <a:ext cx="3927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 smtClean="0">
                <a:solidFill>
                  <a:schemeClr val="bg1"/>
                </a:solidFill>
              </a:rPr>
              <a:t>Pentaksiran Sekolah (PS)</a:t>
            </a:r>
            <a:endParaRPr lang="da-DK" sz="12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999370" y="2702836"/>
            <a:ext cx="2281292" cy="58738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600" kern="0" dirty="0" smtClean="0">
                <a:solidFill>
                  <a:schemeClr val="tx1"/>
                </a:solidFill>
              </a:rPr>
              <a:t>Panduan Perkembangan Pembelajaran Murid</a:t>
            </a:r>
            <a:endParaRPr lang="da-DK" sz="1600" kern="0" dirty="0">
              <a:solidFill>
                <a:schemeClr val="tx1"/>
              </a:solidFill>
            </a:endParaRPr>
          </a:p>
        </p:txBody>
      </p:sp>
      <p:sp>
        <p:nvSpPr>
          <p:cNvPr id="51" name="Tekstboks 50"/>
          <p:cNvSpPr txBox="1"/>
          <p:nvPr/>
        </p:nvSpPr>
        <p:spPr>
          <a:xfrm>
            <a:off x="2850779" y="2043963"/>
            <a:ext cx="258187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10.15 pagi – </a:t>
            </a:r>
            <a:r>
              <a:rPr lang="da-DK" sz="1400" b="1" dirty="0" smtClean="0">
                <a:solidFill>
                  <a:schemeClr val="bg1"/>
                </a:solidFill>
              </a:rPr>
              <a:t>12.30 </a:t>
            </a:r>
            <a:r>
              <a:rPr lang="da-DK" sz="1400" b="1" dirty="0" smtClean="0">
                <a:solidFill>
                  <a:schemeClr val="bg1"/>
                </a:solidFill>
              </a:rPr>
              <a:t>tgh</a:t>
            </a:r>
          </a:p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Sesi II </a:t>
            </a:r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52" name="Tekstboks 51"/>
          <p:cNvSpPr txBox="1"/>
          <p:nvPr/>
        </p:nvSpPr>
        <p:spPr>
          <a:xfrm>
            <a:off x="252907" y="2050098"/>
            <a:ext cx="258450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8.30 – 10.00 pagi</a:t>
            </a:r>
          </a:p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Sesi I</a:t>
            </a:r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54" name="Tekstboks 53"/>
          <p:cNvSpPr txBox="1"/>
          <p:nvPr/>
        </p:nvSpPr>
        <p:spPr>
          <a:xfrm>
            <a:off x="5432649" y="2047402"/>
            <a:ext cx="2510966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2.30 – 4.30 ptg</a:t>
            </a:r>
          </a:p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Sesi III</a:t>
            </a:r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gray">
          <a:xfrm>
            <a:off x="248666" y="435269"/>
            <a:ext cx="877341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lvl="0">
              <a:defRPr/>
            </a:pPr>
            <a:r>
              <a:rPr lang="de-DE" sz="3600" b="1" kern="0" dirty="0" smtClean="0">
                <a:solidFill>
                  <a:sysClr val="windowText" lastClr="000000"/>
                </a:solidFill>
              </a:rPr>
              <a:t>JADUAL PENATARAN PENAMBAHBAIKAN PBS</a:t>
            </a:r>
            <a:endParaRPr kumimoji="0" lang="de-DE" sz="3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74" name="Gruppe 73"/>
          <p:cNvGrpSpPr/>
          <p:nvPr/>
        </p:nvGrpSpPr>
        <p:grpSpPr>
          <a:xfrm>
            <a:off x="5414328" y="5811306"/>
            <a:ext cx="369252" cy="369252"/>
            <a:chOff x="308928" y="5343208"/>
            <a:chExt cx="369252" cy="3692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6" name="Ellipse 105"/>
            <p:cNvSpPr/>
            <p:nvPr/>
          </p:nvSpPr>
          <p:spPr bwMode="auto">
            <a:xfrm>
              <a:off x="308928" y="5343208"/>
              <a:ext cx="369252" cy="369252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8" name="Ellipse 45"/>
            <p:cNvSpPr/>
            <p:nvPr/>
          </p:nvSpPr>
          <p:spPr bwMode="auto">
            <a:xfrm>
              <a:off x="360438" y="5357098"/>
              <a:ext cx="263917" cy="197359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lumMod val="40000"/>
                    <a:lumOff val="60000"/>
                    <a:alpha val="0"/>
                  </a:srgbClr>
                </a:gs>
                <a:gs pos="100000">
                  <a:srgbClr val="FFFCF9">
                    <a:alpha val="77000"/>
                  </a:srgb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78" name="Tekstboks 77"/>
          <p:cNvSpPr txBox="1"/>
          <p:nvPr/>
        </p:nvSpPr>
        <p:spPr>
          <a:xfrm>
            <a:off x="5853607" y="5871804"/>
            <a:ext cx="2540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Pelaksanaan Pentaksiran Tingkatan 3</a:t>
            </a:r>
            <a:endParaRPr lang="da-DK" sz="1200" b="1" dirty="0"/>
          </a:p>
        </p:txBody>
      </p:sp>
      <p:grpSp>
        <p:nvGrpSpPr>
          <p:cNvPr id="79" name="Gruppe 78"/>
          <p:cNvGrpSpPr/>
          <p:nvPr/>
        </p:nvGrpSpPr>
        <p:grpSpPr>
          <a:xfrm>
            <a:off x="299403" y="6268506"/>
            <a:ext cx="369252" cy="369252"/>
            <a:chOff x="308928" y="5343208"/>
            <a:chExt cx="369252" cy="3692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1" name="Ellipse 80"/>
            <p:cNvSpPr/>
            <p:nvPr/>
          </p:nvSpPr>
          <p:spPr bwMode="auto">
            <a:xfrm>
              <a:off x="308928" y="5343208"/>
              <a:ext cx="369252" cy="369252"/>
            </a:xfrm>
            <a:prstGeom prst="ellipse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2" name="Ellipse 45"/>
            <p:cNvSpPr/>
            <p:nvPr/>
          </p:nvSpPr>
          <p:spPr bwMode="auto">
            <a:xfrm>
              <a:off x="360438" y="5357098"/>
              <a:ext cx="263917" cy="197359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lumMod val="40000"/>
                    <a:lumOff val="60000"/>
                    <a:alpha val="0"/>
                  </a:srgbClr>
                </a:gs>
                <a:gs pos="100000">
                  <a:srgbClr val="FFFCF9">
                    <a:alpha val="77000"/>
                  </a:srgb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83" name="Tekstboks 82"/>
          <p:cNvSpPr txBox="1"/>
          <p:nvPr/>
        </p:nvSpPr>
        <p:spPr>
          <a:xfrm>
            <a:off x="738682" y="6319479"/>
            <a:ext cx="3394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Panduan Perkembangan Pembelajaran Murid dan </a:t>
            </a:r>
          </a:p>
          <a:p>
            <a:r>
              <a:rPr lang="da-DK" sz="1200" b="1" dirty="0" smtClean="0"/>
              <a:t>Perekodan </a:t>
            </a:r>
            <a:r>
              <a:rPr lang="da-DK" sz="1200" b="1" i="1" dirty="0" smtClean="0"/>
              <a:t>Offline</a:t>
            </a:r>
            <a:endParaRPr lang="da-DK" sz="1200" b="1" i="1" dirty="0"/>
          </a:p>
        </p:txBody>
      </p:sp>
      <p:grpSp>
        <p:nvGrpSpPr>
          <p:cNvPr id="84" name="Gruppe 83"/>
          <p:cNvGrpSpPr/>
          <p:nvPr/>
        </p:nvGrpSpPr>
        <p:grpSpPr>
          <a:xfrm>
            <a:off x="5432649" y="6260350"/>
            <a:ext cx="369252" cy="369252"/>
            <a:chOff x="308928" y="5343208"/>
            <a:chExt cx="369252" cy="3692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5" name="Ellipse 84"/>
            <p:cNvSpPr/>
            <p:nvPr/>
          </p:nvSpPr>
          <p:spPr bwMode="auto">
            <a:xfrm>
              <a:off x="308928" y="5343208"/>
              <a:ext cx="369252" cy="369252"/>
            </a:xfrm>
            <a:prstGeom prst="ellipse">
              <a:avLst/>
            </a:prstGeom>
            <a:solidFill>
              <a:srgbClr val="8AE955"/>
            </a:soli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Ellipse 45"/>
            <p:cNvSpPr/>
            <p:nvPr/>
          </p:nvSpPr>
          <p:spPr bwMode="auto">
            <a:xfrm>
              <a:off x="360438" y="5357098"/>
              <a:ext cx="263917" cy="197359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lumMod val="40000"/>
                    <a:lumOff val="60000"/>
                    <a:alpha val="0"/>
                  </a:srgbClr>
                </a:gs>
                <a:gs pos="100000">
                  <a:srgbClr val="FFFCF9">
                    <a:alpha val="77000"/>
                  </a:srgbClr>
                </a:gs>
              </a:gsLst>
              <a:lin ang="16200000" scaled="0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87" name="Tekstboks 86"/>
          <p:cNvSpPr txBox="1"/>
          <p:nvPr/>
        </p:nvSpPr>
        <p:spPr>
          <a:xfrm>
            <a:off x="5881453" y="6311323"/>
            <a:ext cx="978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Waktu rehat</a:t>
            </a:r>
            <a:endParaRPr lang="da-DK" sz="1200" b="1" dirty="0"/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>
            <a:off x="252907" y="2578786"/>
            <a:ext cx="7690708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5088" rIns="128588" bIns="650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MY" sz="900" b="1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11" y="5732691"/>
            <a:ext cx="4699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kstboks 77"/>
          <p:cNvSpPr txBox="1"/>
          <p:nvPr/>
        </p:nvSpPr>
        <p:spPr>
          <a:xfrm>
            <a:off x="814812" y="5826539"/>
            <a:ext cx="2263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b="1" dirty="0" smtClean="0"/>
              <a:t>Overview Penambahbaikan PBS</a:t>
            </a:r>
            <a:endParaRPr lang="da-DK" sz="1200" b="1" dirty="0"/>
          </a:p>
        </p:txBody>
      </p:sp>
      <p:sp>
        <p:nvSpPr>
          <p:cNvPr id="38" name="Rectangle 37"/>
          <p:cNvSpPr/>
          <p:nvPr/>
        </p:nvSpPr>
        <p:spPr>
          <a:xfrm>
            <a:off x="269136" y="2689699"/>
            <a:ext cx="2520380" cy="60051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sz="1600" kern="0" dirty="0">
              <a:solidFill>
                <a:srgbClr val="FFFFFF"/>
              </a:solidFill>
              <a:latin typeface="Arial Narrow" pitchFamily="-97" charset="0"/>
            </a:endParaRPr>
          </a:p>
        </p:txBody>
      </p:sp>
      <p:sp>
        <p:nvSpPr>
          <p:cNvPr id="39" name="Tekstboks 54"/>
          <p:cNvSpPr txBox="1"/>
          <p:nvPr/>
        </p:nvSpPr>
        <p:spPr>
          <a:xfrm>
            <a:off x="425975" y="2704053"/>
            <a:ext cx="2073031" cy="584775"/>
          </a:xfrm>
          <a:prstGeom prst="rect">
            <a:avLst/>
          </a:prstGeom>
          <a:noFill/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chemeClr val="tx1"/>
                </a:solidFill>
              </a:rPr>
              <a:t>Overview Penambahbaikan PBS</a:t>
            </a:r>
            <a:endParaRPr lang="da-DK" sz="1600" dirty="0">
              <a:solidFill>
                <a:schemeClr val="tx1"/>
              </a:solidFill>
            </a:endParaRPr>
          </a:p>
        </p:txBody>
      </p:sp>
      <p:sp>
        <p:nvSpPr>
          <p:cNvPr id="41" name="Tekstboks 32"/>
          <p:cNvSpPr txBox="1"/>
          <p:nvPr/>
        </p:nvSpPr>
        <p:spPr>
          <a:xfrm>
            <a:off x="166529" y="1455667"/>
            <a:ext cx="1931939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3200" b="1" dirty="0" smtClean="0">
                <a:gradFill flip="none" rotWithShape="1">
                  <a:gsLst>
                    <a:gs pos="0">
                      <a:srgbClr val="002060"/>
                    </a:gs>
                    <a:gs pos="50000">
                      <a:srgbClr val="0070C0"/>
                    </a:gs>
                  </a:gsLst>
                  <a:lin ang="13500000" scaled="1"/>
                  <a:tileRect/>
                </a:gradFill>
              </a:rPr>
              <a:t>MAC 2014</a:t>
            </a:r>
            <a:endParaRPr lang="da-DK" sz="3200" b="1" dirty="0">
              <a:gradFill flip="none" rotWithShape="1">
                <a:gsLst>
                  <a:gs pos="0">
                    <a:srgbClr val="002060"/>
                  </a:gs>
                  <a:gs pos="50000">
                    <a:srgbClr val="0070C0"/>
                  </a:gs>
                </a:gsLst>
                <a:lin ang="13500000" scaled="1"/>
                <a:tileRect/>
              </a:gradFill>
            </a:endParaRPr>
          </a:p>
        </p:txBody>
      </p:sp>
      <p:sp>
        <p:nvSpPr>
          <p:cNvPr id="42" name="Pentagon 41"/>
          <p:cNvSpPr/>
          <p:nvPr/>
        </p:nvSpPr>
        <p:spPr>
          <a:xfrm rot="16200000">
            <a:off x="1418348" y="3860075"/>
            <a:ext cx="2836880" cy="263369"/>
          </a:xfrm>
          <a:prstGeom prst="homePlate">
            <a:avLst>
              <a:gd name="adj" fmla="val 35141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kern="0">
              <a:solidFill>
                <a:schemeClr val="bg1"/>
              </a:solidFill>
              <a:latin typeface="Arial Narrow" pitchFamily="-97" charset="0"/>
            </a:endParaRPr>
          </a:p>
        </p:txBody>
      </p:sp>
      <p:sp>
        <p:nvSpPr>
          <p:cNvPr id="43" name="Tekstboks 54"/>
          <p:cNvSpPr txBox="1"/>
          <p:nvPr/>
        </p:nvSpPr>
        <p:spPr>
          <a:xfrm rot="16200000">
            <a:off x="1639146" y="3988866"/>
            <a:ext cx="2443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chemeClr val="bg1"/>
                </a:solidFill>
              </a:rPr>
              <a:t>Kudapan (10.00 – 10.15 pagi)</a:t>
            </a:r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45" name="Pentagon 44"/>
          <p:cNvSpPr/>
          <p:nvPr/>
        </p:nvSpPr>
        <p:spPr>
          <a:xfrm rot="16200000">
            <a:off x="4038150" y="3831073"/>
            <a:ext cx="2821640" cy="336614"/>
          </a:xfrm>
          <a:prstGeom prst="homePlate">
            <a:avLst>
              <a:gd name="adj" fmla="val 35141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kern="0">
              <a:solidFill>
                <a:schemeClr val="bg1"/>
              </a:solidFill>
              <a:latin typeface="Arial Narrow" pitchFamily="-97" charset="0"/>
            </a:endParaRPr>
          </a:p>
        </p:txBody>
      </p:sp>
      <p:sp>
        <p:nvSpPr>
          <p:cNvPr id="46" name="Tekstboks 54"/>
          <p:cNvSpPr txBox="1"/>
          <p:nvPr/>
        </p:nvSpPr>
        <p:spPr>
          <a:xfrm rot="16200000">
            <a:off x="3956854" y="3819266"/>
            <a:ext cx="2959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chemeClr val="bg1"/>
                </a:solidFill>
              </a:rPr>
              <a:t>Makan Tengah Hari (12.30 – 2.30 ptg)</a:t>
            </a:r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47" name="Pentagon 46"/>
          <p:cNvSpPr/>
          <p:nvPr/>
        </p:nvSpPr>
        <p:spPr>
          <a:xfrm rot="16200000">
            <a:off x="6522500" y="3861324"/>
            <a:ext cx="2806400" cy="291352"/>
          </a:xfrm>
          <a:prstGeom prst="homePlate">
            <a:avLst>
              <a:gd name="adj" fmla="val 35141"/>
            </a:avLst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kern="0">
              <a:solidFill>
                <a:schemeClr val="bg1"/>
              </a:solidFill>
              <a:latin typeface="Arial Narrow" pitchFamily="-97" charset="0"/>
            </a:endParaRPr>
          </a:p>
        </p:txBody>
      </p:sp>
      <p:sp>
        <p:nvSpPr>
          <p:cNvPr id="48" name="Tekstboks 54"/>
          <p:cNvSpPr txBox="1"/>
          <p:nvPr/>
        </p:nvSpPr>
        <p:spPr>
          <a:xfrm rot="16200000">
            <a:off x="6907767" y="3840885"/>
            <a:ext cx="2056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chemeClr val="bg1"/>
                </a:solidFill>
              </a:rPr>
              <a:t>Kudapan (4.30 -5.00 ptg)</a:t>
            </a:r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996456" y="3476846"/>
            <a:ext cx="2281292" cy="988827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600" kern="0" dirty="0" smtClean="0">
                <a:solidFill>
                  <a:schemeClr val="tx1"/>
                </a:solidFill>
              </a:rPr>
              <a:t>Perekodan Perkembangan Pembelajaran Murid </a:t>
            </a:r>
            <a:r>
              <a:rPr lang="da-DK" sz="1600" i="1" kern="0" dirty="0" smtClean="0">
                <a:solidFill>
                  <a:schemeClr val="tx1"/>
                </a:solidFill>
              </a:rPr>
              <a:t>Offline</a:t>
            </a:r>
            <a:endParaRPr lang="da-DK" sz="1600" i="1" kern="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07427" y="4553972"/>
            <a:ext cx="2265178" cy="600957"/>
          </a:xfrm>
          <a:prstGeom prst="rect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600" kern="0" dirty="0" smtClean="0">
                <a:solidFill>
                  <a:sysClr val="window" lastClr="FFFFFF"/>
                </a:solidFill>
                <a:latin typeface="Calibri"/>
              </a:rPr>
              <a:t>Format Instrumen PT3</a:t>
            </a:r>
            <a:endParaRPr lang="da-DK" sz="1600" kern="0" dirty="0">
              <a:solidFill>
                <a:sysClr val="window" lastClr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60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ktangel 72"/>
          <p:cNvSpPr/>
          <p:nvPr/>
        </p:nvSpPr>
        <p:spPr>
          <a:xfrm rot="10800000" flipV="1">
            <a:off x="-1587" y="-1"/>
            <a:ext cx="9144000" cy="4688733"/>
          </a:xfrm>
          <a:prstGeom prst="rect">
            <a:avLst/>
          </a:prstGeom>
          <a:gradFill flip="none" rotWithShape="1">
            <a:gsLst>
              <a:gs pos="0">
                <a:srgbClr val="FFFFFF">
                  <a:lumMod val="75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100000">
                <a:srgbClr val="E6E6E6">
                  <a:tint val="50000"/>
                  <a:shade val="100000"/>
                  <a:satMod val="350000"/>
                </a:srgbClr>
              </a:gs>
              <a:gs pos="31000">
                <a:srgbClr val="E6E6E6">
                  <a:tint val="50000"/>
                  <a:shade val="100000"/>
                  <a:satMod val="350000"/>
                </a:srgbClr>
              </a:gs>
              <a:gs pos="52000">
                <a:srgbClr val="E6E6E6">
                  <a:tint val="50000"/>
                  <a:shade val="100000"/>
                  <a:satMod val="350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Pentagon 71"/>
          <p:cNvSpPr/>
          <p:nvPr/>
        </p:nvSpPr>
        <p:spPr>
          <a:xfrm>
            <a:off x="269136" y="5123230"/>
            <a:ext cx="8589523" cy="2653186"/>
          </a:xfrm>
          <a:prstGeom prst="homePlate">
            <a:avLst>
              <a:gd name="adj" fmla="val 31841"/>
            </a:avLst>
          </a:prstGeom>
          <a:gradFill flip="none" rotWithShape="1">
            <a:gsLst>
              <a:gs pos="0">
                <a:srgbClr val="020000">
                  <a:alpha val="11000"/>
                </a:srgbClr>
              </a:gs>
              <a:gs pos="60000">
                <a:srgbClr val="FFFFFF">
                  <a:alpha val="0"/>
                </a:srgbClr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da-DK" kern="0" noProof="1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252925" y="2033077"/>
            <a:ext cx="8738676" cy="3093399"/>
          </a:xfrm>
          <a:prstGeom prst="homePlate">
            <a:avLst>
              <a:gd name="adj" fmla="val 27124"/>
            </a:avLst>
          </a:prstGeom>
          <a:solidFill>
            <a:schemeClr val="bg1"/>
          </a:solidFill>
          <a:ln w="3175" cap="flat" cmpd="sng" algn="ctr">
            <a:solidFill>
              <a:schemeClr val="bg1">
                <a:lumMod val="8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a-DK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3" name="Gruppe 28"/>
          <p:cNvGrpSpPr/>
          <p:nvPr/>
        </p:nvGrpSpPr>
        <p:grpSpPr>
          <a:xfrm>
            <a:off x="2345682" y="2056162"/>
            <a:ext cx="3879871" cy="3012355"/>
            <a:chOff x="1511882" y="2130354"/>
            <a:chExt cx="1956938" cy="2422187"/>
          </a:xfrm>
          <a:solidFill>
            <a:schemeClr val="bg1"/>
          </a:solidFill>
        </p:grpSpPr>
        <p:cxnSp>
          <p:nvCxnSpPr>
            <p:cNvPr id="18" name="Lige forbindelse 17"/>
            <p:cNvCxnSpPr/>
            <p:nvPr/>
          </p:nvCxnSpPr>
          <p:spPr>
            <a:xfrm rot="5400000">
              <a:off x="305652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Lige forbindelse 19"/>
            <p:cNvCxnSpPr/>
            <p:nvPr/>
          </p:nvCxnSpPr>
          <p:spPr>
            <a:xfrm rot="5400000">
              <a:off x="1271678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Lige forbindelse 20"/>
            <p:cNvCxnSpPr/>
            <p:nvPr/>
          </p:nvCxnSpPr>
          <p:spPr>
            <a:xfrm rot="5400000">
              <a:off x="2252862" y="3336584"/>
              <a:ext cx="2422187" cy="972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Pentagon 34"/>
          <p:cNvSpPr/>
          <p:nvPr/>
        </p:nvSpPr>
        <p:spPr>
          <a:xfrm>
            <a:off x="2410689" y="2868345"/>
            <a:ext cx="1856511" cy="1361633"/>
          </a:xfrm>
          <a:prstGeom prst="homePlate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600" kern="0" dirty="0" smtClean="0">
                <a:solidFill>
                  <a:schemeClr val="tx1"/>
                </a:solidFill>
                <a:latin typeface="Arial Narrow" pitchFamily="-97" charset="0"/>
              </a:rPr>
              <a:t>Penataran Penambahbaikan PBS kepada KS dan pegawai PPD</a:t>
            </a:r>
            <a:endParaRPr lang="da-DK" sz="1600" kern="0" dirty="0">
              <a:solidFill>
                <a:schemeClr val="tx1"/>
              </a:solidFill>
              <a:latin typeface="Arial Narrow" pitchFamily="-97" charset="0"/>
            </a:endParaRPr>
          </a:p>
        </p:txBody>
      </p:sp>
      <p:sp>
        <p:nvSpPr>
          <p:cNvPr id="51" name="Tekstboks 50"/>
          <p:cNvSpPr txBox="1"/>
          <p:nvPr/>
        </p:nvSpPr>
        <p:spPr>
          <a:xfrm>
            <a:off x="2378339" y="2043963"/>
            <a:ext cx="1888861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26 – 28 Mac</a:t>
            </a:r>
          </a:p>
          <a:p>
            <a:pPr algn="ctr"/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52" name="Tekstboks 51"/>
          <p:cNvSpPr txBox="1"/>
          <p:nvPr/>
        </p:nvSpPr>
        <p:spPr>
          <a:xfrm>
            <a:off x="268998" y="2056163"/>
            <a:ext cx="2092848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19 – 24 Mac</a:t>
            </a:r>
          </a:p>
          <a:p>
            <a:pPr algn="ctr"/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54" name="Tekstboks 53"/>
          <p:cNvSpPr txBox="1"/>
          <p:nvPr/>
        </p:nvSpPr>
        <p:spPr>
          <a:xfrm>
            <a:off x="4274409" y="2047402"/>
            <a:ext cx="1943511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31 Mac – 4 April</a:t>
            </a:r>
          </a:p>
          <a:p>
            <a:pPr algn="ctr"/>
            <a:endParaRPr lang="da-DK" sz="1400" b="1" dirty="0">
              <a:solidFill>
                <a:schemeClr val="bg1"/>
              </a:solidFill>
            </a:endParaRPr>
          </a:p>
        </p:txBody>
      </p:sp>
      <p:sp>
        <p:nvSpPr>
          <p:cNvPr id="64" name="Rectangle 8"/>
          <p:cNvSpPr>
            <a:spLocks noChangeArrowheads="1"/>
          </p:cNvSpPr>
          <p:nvPr/>
        </p:nvSpPr>
        <p:spPr bwMode="gray">
          <a:xfrm>
            <a:off x="252907" y="420029"/>
            <a:ext cx="852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lvl="0">
              <a:defRPr/>
            </a:pPr>
            <a:r>
              <a:rPr lang="de-DE" sz="3200" b="1" kern="0" dirty="0" smtClean="0">
                <a:solidFill>
                  <a:sysClr val="windowText" lastClr="000000"/>
                </a:solidFill>
              </a:rPr>
              <a:t>PELAN KOMUNIKASI PENAMBAHBAIKAN PBS</a:t>
            </a:r>
            <a:endParaRPr kumimoji="0" lang="de-DE" sz="32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>
            <a:off x="252907" y="2578786"/>
            <a:ext cx="7690708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588" tIns="65088" rIns="128588" bIns="650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MY" sz="9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8" name="Pentagon 37"/>
          <p:cNvSpPr/>
          <p:nvPr/>
        </p:nvSpPr>
        <p:spPr>
          <a:xfrm>
            <a:off x="269136" y="2781139"/>
            <a:ext cx="2092710" cy="1368273"/>
          </a:xfrm>
          <a:prstGeom prst="homePlat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sz="1600" kern="0" dirty="0">
              <a:solidFill>
                <a:srgbClr val="FFFFFF"/>
              </a:solidFill>
              <a:latin typeface="Arial Narrow" pitchFamily="-97" charset="0"/>
            </a:endParaRPr>
          </a:p>
        </p:txBody>
      </p:sp>
      <p:sp>
        <p:nvSpPr>
          <p:cNvPr id="39" name="Tekstboks 54"/>
          <p:cNvSpPr txBox="1"/>
          <p:nvPr/>
        </p:nvSpPr>
        <p:spPr>
          <a:xfrm>
            <a:off x="288815" y="2825973"/>
            <a:ext cx="1722865" cy="1323439"/>
          </a:xfrm>
          <a:prstGeom prst="rect">
            <a:avLst/>
          </a:prstGeom>
          <a:noFill/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Taklimat Penambahbaikan PBS kepada Pengarah Bhg. KPM &amp; JPN, PPD</a:t>
            </a:r>
            <a:endParaRPr lang="da-DK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Tekstboks 32"/>
          <p:cNvSpPr txBox="1"/>
          <p:nvPr/>
        </p:nvSpPr>
        <p:spPr>
          <a:xfrm>
            <a:off x="166529" y="1394707"/>
            <a:ext cx="2918363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a-DK" sz="2800" b="1" dirty="0" smtClean="0">
                <a:gradFill flip="none" rotWithShape="1">
                  <a:gsLst>
                    <a:gs pos="0">
                      <a:srgbClr val="002060"/>
                    </a:gs>
                    <a:gs pos="50000">
                      <a:srgbClr val="0070C0"/>
                    </a:gs>
                  </a:gsLst>
                  <a:lin ang="13500000" scaled="1"/>
                  <a:tileRect/>
                </a:gradFill>
              </a:rPr>
              <a:t>MAC – APRIL 2014</a:t>
            </a:r>
            <a:endParaRPr lang="da-DK" sz="2800" b="1" dirty="0">
              <a:gradFill flip="none" rotWithShape="1">
                <a:gsLst>
                  <a:gs pos="0">
                    <a:srgbClr val="002060"/>
                  </a:gs>
                  <a:gs pos="50000">
                    <a:srgbClr val="0070C0"/>
                  </a:gs>
                </a:gsLst>
                <a:lin ang="13500000" scaled="1"/>
                <a:tileRect/>
              </a:gradFill>
            </a:endParaRPr>
          </a:p>
        </p:txBody>
      </p:sp>
      <p:sp>
        <p:nvSpPr>
          <p:cNvPr id="49" name="Tekstboks 50"/>
          <p:cNvSpPr txBox="1"/>
          <p:nvPr/>
        </p:nvSpPr>
        <p:spPr>
          <a:xfrm>
            <a:off x="4279997" y="2868345"/>
            <a:ext cx="1945318" cy="1384995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da-DK" sz="1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da-DK" sz="1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da-DK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Penataran kepada JU (PK 1)</a:t>
            </a:r>
          </a:p>
          <a:p>
            <a:pPr algn="ctr"/>
            <a:endParaRPr lang="da-DK" sz="1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da-DK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231339" y="2866742"/>
            <a:ext cx="1944933" cy="137514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1600" kern="0" dirty="0" smtClean="0">
                <a:solidFill>
                  <a:schemeClr val="tx1"/>
                </a:solidFill>
                <a:latin typeface="Arial Narrow" pitchFamily="-97" charset="0"/>
              </a:rPr>
              <a:t>Penataran kepada Guru sekolah (LADAP)</a:t>
            </a:r>
            <a:endParaRPr lang="da-DK" sz="1600" i="1" kern="0" dirty="0">
              <a:solidFill>
                <a:schemeClr val="tx1"/>
              </a:solidFill>
              <a:latin typeface="Arial Narrow" pitchFamily="-97" charset="0"/>
            </a:endParaRPr>
          </a:p>
        </p:txBody>
      </p:sp>
      <p:sp>
        <p:nvSpPr>
          <p:cNvPr id="56" name="Tekstboks 53"/>
          <p:cNvSpPr txBox="1"/>
          <p:nvPr/>
        </p:nvSpPr>
        <p:spPr>
          <a:xfrm>
            <a:off x="6217920" y="2047402"/>
            <a:ext cx="1943511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a-DK" sz="1400" b="1" dirty="0" smtClean="0">
                <a:solidFill>
                  <a:schemeClr val="bg1"/>
                </a:solidFill>
              </a:rPr>
              <a:t>7 – 11 April</a:t>
            </a:r>
          </a:p>
          <a:p>
            <a:pPr algn="ctr"/>
            <a:endParaRPr lang="da-DK" sz="1400" b="1" dirty="0">
              <a:solidFill>
                <a:schemeClr val="bg1"/>
              </a:solidFill>
            </a:endParaRPr>
          </a:p>
        </p:txBody>
      </p:sp>
      <p:cxnSp>
        <p:nvCxnSpPr>
          <p:cNvPr id="57" name="Lige forbindelse 20"/>
          <p:cNvCxnSpPr/>
          <p:nvPr/>
        </p:nvCxnSpPr>
        <p:spPr>
          <a:xfrm rot="5400000">
            <a:off x="6660451" y="3705097"/>
            <a:ext cx="3012355" cy="19287"/>
          </a:xfrm>
          <a:prstGeom prst="lin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8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875472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2E0FE8E-8CE2-431A-A259-EBFECC2709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TS101875472</Template>
  <TotalTime>793</TotalTime>
  <Words>178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TS101875472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lpm</dc:creator>
  <cp:lastModifiedBy>user</cp:lastModifiedBy>
  <cp:revision>94</cp:revision>
  <cp:lastPrinted>2014-02-11T05:34:45Z</cp:lastPrinted>
  <dcterms:created xsi:type="dcterms:W3CDTF">2014-02-09T00:28:40Z</dcterms:created>
  <dcterms:modified xsi:type="dcterms:W3CDTF">2014-03-25T07:41:37Z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TC018754729991</vt:lpwstr>
  </property>
</Properties>
</file>